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71" r:id="rId3"/>
    <p:sldId id="272" r:id="rId4"/>
    <p:sldId id="256" r:id="rId5"/>
    <p:sldId id="273" r:id="rId6"/>
    <p:sldId id="259" r:id="rId7"/>
    <p:sldId id="274" r:id="rId8"/>
    <p:sldId id="260" r:id="rId9"/>
    <p:sldId id="275" r:id="rId10"/>
    <p:sldId id="262" r:id="rId11"/>
    <p:sldId id="263" r:id="rId12"/>
    <p:sldId id="264" r:id="rId13"/>
    <p:sldId id="265" r:id="rId14"/>
    <p:sldId id="276" r:id="rId15"/>
    <p:sldId id="266" r:id="rId16"/>
    <p:sldId id="267" r:id="rId17"/>
    <p:sldId id="268" r:id="rId18"/>
    <p:sldId id="269" r:id="rId19"/>
    <p:sldId id="277" r:id="rId20"/>
    <p:sldId id="261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AD7E1-337C-494E-9BB8-537AA3B3B9A6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16F46-0415-8446-B583-06EC13213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15f4e06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15f4e06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13F6-D216-70E3-BAC3-D54AFAF08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A6B2E-9C24-B249-A113-0C8501C8A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C829B-C71A-E42F-AAB8-6D26C9822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0735D-B85E-C5DF-349F-EBAB2382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A7F32-A988-B30D-D412-AF015BFD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80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20FD-3F60-F40C-4319-2905C220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23336-CBD0-6776-5FB1-6875C8ECE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6E9A6-B927-5D6A-AD51-8308AD46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83B6-380C-B9BC-478A-B3C75459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BDA-9869-8BA6-027F-851EC14C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5DACF-22B6-BA71-3640-EE20765AA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D6DFC-6B23-45F6-C185-185E80448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651B5-5001-7CA7-81F1-ED95F31A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D6BE-473B-1BBE-C615-69702244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111A9-D5C3-9473-0826-49B3321C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3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6524-AC96-67EC-20BE-B27875EA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D403-1637-62D5-1972-81C2C152C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0F3B3-7927-FC52-0116-9B0E613D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7E032-7B42-2722-962F-2CE946C1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42A0F-75B0-731A-F18A-5637BD5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4B09-53F3-950A-2791-D18F5BF0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6A174-62D6-9618-7E87-FE1C0C94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CB316-DDA0-3370-7039-BC161E76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38704-AACD-02EA-ECA3-C44F012B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40B8B-71EC-19AE-53ED-E3886F49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8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13F0D-FEBF-D36F-4D23-509162A4B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C5757-12BB-16FA-A74A-180362F72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C3B4A-4270-7854-D220-A8788558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B5DD8-CB43-B7BB-CBA2-B00F8DD9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52FF2-C472-09DA-26B7-41CF9486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3AE8F-8A01-1EA1-9762-272D6727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0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453F-5933-E6BA-576C-4174AE45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D8795-C954-AFB7-0AC3-487D1D622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043DB-7EE9-B510-7FFE-CF1044922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520D3-E8CF-D030-BA6B-E66CD7B489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0455B-02A8-1C5D-13C6-8474745B30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2E742-C74E-632D-6CCF-80AE9BA5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FFC1C-FC4A-3C3D-9F16-FF9E170E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E4C99-0DB1-55E9-CE45-CE723CF0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7896-E8C3-D164-5951-D3FBCF512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B8E8A-EF07-DD92-AE6E-EC287F5EF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3E1C2-8415-ADBE-BAE3-E317BB3B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EB751-5E62-317E-04E9-6C2943C08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4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ADC61-6368-066D-8840-71F0524A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E2528D-F549-359A-9106-C25EA67C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F7D3A-0A06-98F6-3C8F-7B4F735F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1A8D-A8A7-C8EA-705A-55E2081A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56CD7-E62B-691D-594A-BE01A3653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63298-CED7-FE90-68FC-C64916A84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0FD5A-0FE3-B2DE-5CA4-C19E82C04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20D85-ED79-0E9A-1840-E9563124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D83C-2F27-6544-74D9-4362606C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4229-2807-5D2A-32EC-D00CCB2C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B5962E-64D7-7403-05F5-824C0E7BE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C3589-7C32-9129-4ABD-989DA1AA0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18AAC-A4FC-AAB5-FD0A-7037C3C8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F4B58-885A-9E61-77A3-7C41D7793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F4CD1-30B3-6261-C4D4-52A53703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8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3CEF4-A51C-FBE6-36DC-0664C3FD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E9535-FCA5-119D-AAED-540D2D46D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9F548-CD95-58F6-E10E-9EBF5EC01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33178-007E-1243-A009-F283F7F8FB7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13F20-8E02-EB6F-5E39-321D6D2A2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DD5E-6EA0-4F00-4395-3FA856734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C982C-09BA-0E4B-A9F1-EBE731A36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19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17.png"/><Relationship Id="rId5" Type="http://schemas.microsoft.com/office/2007/relationships/media" Target="../media/media3.mov"/><Relationship Id="rId10" Type="http://schemas.openxmlformats.org/officeDocument/2006/relationships/image" Target="../media/image16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3-graph-gallery.com/graph/boxplot_several_groups.html" TargetMode="External"/><Relationship Id="rId7" Type="http://schemas.openxmlformats.org/officeDocument/2006/relationships/hyperlink" Target="https://d3-graph-gallery.com/graph/custom_theme.html" TargetMode="External"/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-graph-gallery.com/graph/histogram_double.html" TargetMode="External"/><Relationship Id="rId5" Type="http://schemas.openxmlformats.org/officeDocument/2006/relationships/hyperlink" Target="https://d3-graph-gallery.com/graph/correlogram_scatter.html" TargetMode="External"/><Relationship Id="rId4" Type="http://schemas.openxmlformats.org/officeDocument/2006/relationships/hyperlink" Target="https://d3-graph-gallery.com/graph/correlogram_basic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8508" y="584702"/>
            <a:ext cx="747417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/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Project#1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E2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AD1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034693D-7AF0-0DF7-3318-14733777E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61" r="-3" b="-3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08507" y="3716599"/>
            <a:ext cx="7179687" cy="144019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-Ayush </a:t>
            </a:r>
            <a:r>
              <a:rPr lang="en-US" i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Manojkumar</a:t>
            </a:r>
            <a:r>
              <a:rPr lang="en-US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Lodha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Guidance of Prof. </a:t>
            </a:r>
            <a:r>
              <a:rPr lang="en-US" i="1" dirty="0" err="1">
                <a:solidFill>
                  <a:schemeClr val="dk1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Shiaofen</a:t>
            </a:r>
            <a:r>
              <a:rPr lang="en-US" i="1" dirty="0">
                <a:solidFill>
                  <a:schemeClr val="dk1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Fang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i="1" dirty="0">
                <a:solidFill>
                  <a:schemeClr val="dk1"/>
                </a:solidFill>
                <a:highlight>
                  <a:srgbClr val="FEFE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Course : CSCI 55200: Data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0" y="0"/>
            <a:ext cx="51355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Sepal Length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Histogram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80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Histograms/</a:t>
            </a:r>
            <a:r>
              <a:rPr lang="en-US" i="1" u="sng" dirty="0" err="1">
                <a:solidFill>
                  <a:schemeClr val="accent1"/>
                </a:solidFill>
              </a:rPr>
              <a:t>SL_Histogram.html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3FABB-9DD6-BBD8-414B-FC08FD489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15" y="669235"/>
            <a:ext cx="7772400" cy="55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6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76142" y="0"/>
            <a:ext cx="498322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Sepal Width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Histogram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90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Histograms/</a:t>
            </a:r>
            <a:r>
              <a:rPr lang="en-US" i="1" u="sng" dirty="0" err="1">
                <a:solidFill>
                  <a:schemeClr val="accent1"/>
                </a:solidFill>
              </a:rPr>
              <a:t>SW_Histogram.html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7249F-DCF6-D405-F57D-CE305703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58" y="628042"/>
            <a:ext cx="7772400" cy="560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4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40458" y="0"/>
            <a:ext cx="50545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Petal Length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Histogram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81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Histograms/</a:t>
            </a:r>
            <a:r>
              <a:rPr lang="en-US" i="1" u="sng" dirty="0" err="1">
                <a:solidFill>
                  <a:schemeClr val="accent1"/>
                </a:solidFill>
              </a:rPr>
              <a:t>PL_Histogram.html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35AEB-8231-109A-601D-C3379838B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8" y="651676"/>
            <a:ext cx="7772400" cy="55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2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116602" y="0"/>
            <a:ext cx="49023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Petal Width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Histogram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92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Histograms/</a:t>
            </a:r>
            <a:r>
              <a:rPr lang="en-US" i="1" u="sng" dirty="0" err="1">
                <a:solidFill>
                  <a:schemeClr val="accent1"/>
                </a:solidFill>
              </a:rPr>
              <a:t>PW_Histogram.html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5F264-B03B-F582-5DD5-BD55211B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58" y="676705"/>
            <a:ext cx="7772400" cy="55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6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4423747" y="2721114"/>
            <a:ext cx="33445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Boxplots</a:t>
            </a:r>
            <a:endParaRPr lang="en-US" sz="4000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17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0" y="-31898"/>
            <a:ext cx="45359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Sepal Length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Boxplot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2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Boxplots/</a:t>
            </a:r>
            <a:r>
              <a:rPr lang="en-US" i="1" u="sng" dirty="0" err="1">
                <a:solidFill>
                  <a:schemeClr val="accent1"/>
                </a:solidFill>
              </a:rPr>
              <a:t>Boxplot_SL.html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C586C-59D6-281F-D198-DBD645F6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56" y="621792"/>
            <a:ext cx="5623851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3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76142" y="-31898"/>
            <a:ext cx="43836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Sepal Width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Boxplot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346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Boxplots/</a:t>
            </a:r>
            <a:r>
              <a:rPr lang="en-US" i="1" u="sng" dirty="0" err="1">
                <a:solidFill>
                  <a:schemeClr val="accent1"/>
                </a:solidFill>
              </a:rPr>
              <a:t>Boxplot_SW.html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4DB587-72B2-0893-3930-FB0F27C62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047" y="635508"/>
            <a:ext cx="5558672" cy="55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4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40460" y="-31898"/>
            <a:ext cx="44550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Petal Length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Boxplot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27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Boxplots/</a:t>
            </a:r>
            <a:r>
              <a:rPr lang="en-US" i="1" u="sng" dirty="0" err="1">
                <a:solidFill>
                  <a:schemeClr val="accent1"/>
                </a:solidFill>
              </a:rPr>
              <a:t>Boxplot_PL.html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E2589-3844-4738-8B47-CD7E0342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315" y="659104"/>
            <a:ext cx="5417934" cy="55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32959" y="-31898"/>
            <a:ext cx="44700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Petal Width</a:t>
            </a:r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Boxplot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43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Boxplots/</a:t>
            </a:r>
            <a:r>
              <a:rPr lang="en-US" i="1" u="sng" dirty="0" err="1">
                <a:solidFill>
                  <a:schemeClr val="accent1"/>
                </a:solidFill>
              </a:rPr>
              <a:t>Boxplot_PW.html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90CDB-540F-518C-84EE-17AE8105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147" y="735688"/>
            <a:ext cx="5295014" cy="538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24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2849506" y="2721114"/>
            <a:ext cx="64929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Scatterplots Interactive Videos</a:t>
            </a:r>
            <a:endParaRPr lang="en-US" sz="4000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910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4E47CE-CF05-2B2F-B4EF-40DF295C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Iris.csv [Description]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BB015B09-C3D9-A526-5FC3-5923C075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21" y="1523751"/>
            <a:ext cx="5069598" cy="211655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06F9B50-9165-E121-43FD-8A13CC10A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6" y="4401879"/>
            <a:ext cx="5052157" cy="17429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53AE8F-85B7-BFC6-021F-BF979422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529" y="1523751"/>
            <a:ext cx="4223680" cy="974900"/>
          </a:xfrm>
        </p:spPr>
        <p:txBody>
          <a:bodyPr>
            <a:normAutofit/>
          </a:bodyPr>
          <a:lstStyle/>
          <a:p>
            <a:r>
              <a:rPr lang="en-US" sz="2000" dirty="0"/>
              <a:t>Iris Dataset has 5 columns and 150 rows, and the description of the data is as follows:</a:t>
            </a:r>
          </a:p>
          <a:p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C1F844E-C3ED-119D-E5C0-F5854A7B5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003" y="2582030"/>
            <a:ext cx="4168206" cy="25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2023-02-16 at 10.10.01 PM.mov">
            <a:hlinkClick r:id="" action="ppaction://media"/>
            <a:extLst>
              <a:ext uri="{FF2B5EF4-FFF2-40B4-BE49-F238E27FC236}">
                <a16:creationId xmlns:a16="http://schemas.microsoft.com/office/drawing/2014/main" id="{E5CE79C0-F0A6-675E-F5A8-1907B2D6E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1387" y="643467"/>
            <a:ext cx="3520024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creen Recording 2023-02-16 at 10.11.08 PM.mov">
            <a:hlinkClick r:id="" action="ppaction://media"/>
            <a:extLst>
              <a:ext uri="{FF2B5EF4-FFF2-40B4-BE49-F238E27FC236}">
                <a16:creationId xmlns:a16="http://schemas.microsoft.com/office/drawing/2014/main" id="{AF86193A-6F59-26F8-E95A-685EF1EC06F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44774" y="643467"/>
            <a:ext cx="3520024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Screen Recording 2023-02-16 at 10.12.51 PM.mov">
            <a:hlinkClick r:id="" action="ppaction://media"/>
            <a:extLst>
              <a:ext uri="{FF2B5EF4-FFF2-40B4-BE49-F238E27FC236}">
                <a16:creationId xmlns:a16="http://schemas.microsoft.com/office/drawing/2014/main" id="{B9226C08-47E3-46D8-DBC7-35DA8D26D60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29557" y="3671316"/>
            <a:ext cx="3523685" cy="2545862"/>
          </a:xfrm>
          <a:prstGeom prst="rect">
            <a:avLst/>
          </a:prstGeom>
        </p:spPr>
      </p:pic>
      <p:pic>
        <p:nvPicPr>
          <p:cNvPr id="10" name="Screen Recording 2023-02-16 at 10.11.58 PM.mov">
            <a:hlinkClick r:id="" action="ppaction://media"/>
            <a:extLst>
              <a:ext uri="{FF2B5EF4-FFF2-40B4-BE49-F238E27FC236}">
                <a16:creationId xmlns:a16="http://schemas.microsoft.com/office/drawing/2014/main" id="{D0910677-A392-1982-FFF3-BC89A03208E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37679" y="3671316"/>
            <a:ext cx="3534214" cy="2553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E8660-F68D-5E9A-9CDF-F4B1E2BD3C32}"/>
              </a:ext>
            </a:extLst>
          </p:cNvPr>
          <p:cNvSpPr txBox="1"/>
          <p:nvPr/>
        </p:nvSpPr>
        <p:spPr>
          <a:xfrm>
            <a:off x="1787880" y="3151999"/>
            <a:ext cx="361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>
                <a:solidFill>
                  <a:schemeClr val="accent1"/>
                </a:solidFill>
              </a:rPr>
              <a:t>Source HTML file: Scatterplots/</a:t>
            </a:r>
            <a:r>
              <a:rPr lang="en-US" sz="1200" i="1" u="sng" dirty="0" err="1">
                <a:solidFill>
                  <a:schemeClr val="accent1"/>
                </a:solidFill>
              </a:rPr>
              <a:t>scatterplot_SLvsSW.html</a:t>
            </a:r>
            <a:endParaRPr 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7D96C-D621-3D66-774E-8AF764A5D21B}"/>
              </a:ext>
            </a:extLst>
          </p:cNvPr>
          <p:cNvSpPr txBox="1"/>
          <p:nvPr/>
        </p:nvSpPr>
        <p:spPr>
          <a:xfrm>
            <a:off x="6944774" y="3134659"/>
            <a:ext cx="361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>
                <a:solidFill>
                  <a:schemeClr val="accent1"/>
                </a:solidFill>
              </a:rPr>
              <a:t>Source HTML file: Scatterplots/</a:t>
            </a:r>
            <a:r>
              <a:rPr lang="en-US" sz="1200" i="1" u="sng" dirty="0" err="1">
                <a:solidFill>
                  <a:schemeClr val="accent1"/>
                </a:solidFill>
              </a:rPr>
              <a:t>scatterplot_SLvsPW.html</a:t>
            </a:r>
            <a:endParaRPr 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24FE35-2FFB-8798-69BD-53EC61D5A636}"/>
              </a:ext>
            </a:extLst>
          </p:cNvPr>
          <p:cNvSpPr txBox="1"/>
          <p:nvPr/>
        </p:nvSpPr>
        <p:spPr>
          <a:xfrm>
            <a:off x="1787880" y="6198305"/>
            <a:ext cx="361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>
                <a:solidFill>
                  <a:schemeClr val="accent1"/>
                </a:solidFill>
              </a:rPr>
              <a:t>Source HTML file: Scatterplots/</a:t>
            </a:r>
            <a:r>
              <a:rPr lang="en-US" sz="1200" i="1" u="sng" dirty="0" err="1">
                <a:solidFill>
                  <a:schemeClr val="accent1"/>
                </a:solidFill>
              </a:rPr>
              <a:t>scatterplot_PLvsSW.html</a:t>
            </a:r>
            <a:endParaRPr 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8CC5E6-3078-52F3-7E6A-E218A723D446}"/>
              </a:ext>
            </a:extLst>
          </p:cNvPr>
          <p:cNvSpPr txBox="1"/>
          <p:nvPr/>
        </p:nvSpPr>
        <p:spPr>
          <a:xfrm>
            <a:off x="6896310" y="6309944"/>
            <a:ext cx="361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u="sng" dirty="0">
                <a:solidFill>
                  <a:schemeClr val="accent1"/>
                </a:solidFill>
              </a:rPr>
              <a:t>Source HTML file: Scatterplots/</a:t>
            </a:r>
            <a:r>
              <a:rPr lang="en-US" sz="1200" i="1" u="sng" dirty="0" err="1">
                <a:solidFill>
                  <a:schemeClr val="accent1"/>
                </a:solidFill>
              </a:rPr>
              <a:t>scatterplot_PLvsPW.html</a:t>
            </a:r>
            <a:endParaRPr lang="en-US" sz="1200" i="1" u="sng" dirty="0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5DE1C-4EAD-7B04-7869-00A80F9A72A7}"/>
              </a:ext>
            </a:extLst>
          </p:cNvPr>
          <p:cNvSpPr/>
          <p:nvPr/>
        </p:nvSpPr>
        <p:spPr>
          <a:xfrm>
            <a:off x="0" y="-48194"/>
            <a:ext cx="66917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Scatterplots[Interactive Videos]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293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8679-7A76-9BAA-49FC-2303184A9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30B29-685E-B5DF-9CDE-21AEC602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hlinkClick r:id="rId2"/>
              </a:rPr>
              <a:t>https://d3js.org/</a:t>
            </a:r>
            <a:endParaRPr lang="en-US" i="1" dirty="0"/>
          </a:p>
          <a:p>
            <a:r>
              <a:rPr lang="en-US" i="1" dirty="0">
                <a:hlinkClick r:id="rId3"/>
              </a:rPr>
              <a:t>https://d3-graph-gallery.com/graph/boxplot_several_groups.html</a:t>
            </a:r>
            <a:endParaRPr lang="en-US" i="1" dirty="0"/>
          </a:p>
          <a:p>
            <a:r>
              <a:rPr lang="en-US" i="1" dirty="0">
                <a:hlinkClick r:id="rId4"/>
              </a:rPr>
              <a:t>https://d3-graph-gallery.com/graph/correlogram_basic.html</a:t>
            </a:r>
            <a:endParaRPr lang="en-US" i="1" dirty="0"/>
          </a:p>
          <a:p>
            <a:r>
              <a:rPr lang="en-US" i="1" dirty="0">
                <a:hlinkClick r:id="rId5"/>
              </a:rPr>
              <a:t>https://d3-graph-gallery.com/graph/correlogram_scatter.html</a:t>
            </a:r>
            <a:endParaRPr lang="en-US" i="1" dirty="0"/>
          </a:p>
          <a:p>
            <a:r>
              <a:rPr lang="en-US" i="1" dirty="0">
                <a:hlinkClick r:id="rId6"/>
              </a:rPr>
              <a:t>https://d3-graph-gallery.com/graph/histogram_double.html</a:t>
            </a:r>
            <a:endParaRPr lang="en-US" i="1" dirty="0"/>
          </a:p>
          <a:p>
            <a:r>
              <a:rPr lang="en-US" i="1" dirty="0">
                <a:hlinkClick r:id="rId7"/>
              </a:rPr>
              <a:t>https://d3-graph-gallery.com/graph/custom_theme.html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461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3507791" y="2721114"/>
            <a:ext cx="51764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Multiba</a:t>
            </a:r>
            <a:r>
              <a:rPr lang="en-US" sz="4000" i="1" u="sng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Grouped Chart</a:t>
            </a: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Visualization#1</a:t>
            </a:r>
          </a:p>
        </p:txBody>
      </p:sp>
    </p:spTree>
    <p:extLst>
      <p:ext uri="{BB962C8B-B14F-4D97-AF65-F5344CB8AC3E}">
        <p14:creationId xmlns:p14="http://schemas.microsoft.com/office/powerpoint/2010/main" val="161929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D113EC-DA05-632B-F856-33B3D19C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47" y="1110859"/>
            <a:ext cx="8284505" cy="4636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0908C-0409-5877-3FCF-A82873644302}"/>
              </a:ext>
            </a:extLst>
          </p:cNvPr>
          <p:cNvSpPr txBox="1"/>
          <p:nvPr/>
        </p:nvSpPr>
        <p:spPr>
          <a:xfrm>
            <a:off x="4157330" y="5747141"/>
            <a:ext cx="481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</a:t>
            </a:r>
            <a:r>
              <a:rPr lang="en-US" i="1" u="sng" dirty="0" err="1">
                <a:solidFill>
                  <a:schemeClr val="accent1"/>
                </a:solidFill>
              </a:rPr>
              <a:t>Multibar_Grouped_Chart.html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14326-9893-DDDB-740C-142C120FBA6F}"/>
              </a:ext>
            </a:extLst>
          </p:cNvPr>
          <p:cNvSpPr/>
          <p:nvPr/>
        </p:nvSpPr>
        <p:spPr>
          <a:xfrm>
            <a:off x="0" y="33641"/>
            <a:ext cx="517641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Multiba</a:t>
            </a:r>
            <a:r>
              <a:rPr lang="en-US" sz="4000" i="1" u="sng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Grouped Chart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9708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4053712" y="2721114"/>
            <a:ext cx="408458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Scatter Plo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 Matrix</a:t>
            </a: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027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7250CEA-3FB4-A8B5-C880-11558D70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29" y="643466"/>
            <a:ext cx="6006542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1E847-9CB2-0D0C-4056-A195F9CBC535}"/>
              </a:ext>
            </a:extLst>
          </p:cNvPr>
          <p:cNvSpPr txBox="1"/>
          <p:nvPr/>
        </p:nvSpPr>
        <p:spPr>
          <a:xfrm>
            <a:off x="3912781" y="6214533"/>
            <a:ext cx="434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</a:t>
            </a:r>
            <a:r>
              <a:rPr lang="en-US" i="1" u="sng" dirty="0" err="1">
                <a:solidFill>
                  <a:schemeClr val="accent1"/>
                </a:solidFill>
              </a:rPr>
              <a:t>Scatter_Plot_Matrix.html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CBD7C-51D4-4B1A-72D4-E8B1BD7719B1}"/>
              </a:ext>
            </a:extLst>
          </p:cNvPr>
          <p:cNvSpPr/>
          <p:nvPr/>
        </p:nvSpPr>
        <p:spPr>
          <a:xfrm>
            <a:off x="78091" y="0"/>
            <a:ext cx="408458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Scatter Plot Matrix</a:t>
            </a:r>
          </a:p>
        </p:txBody>
      </p:sp>
    </p:spTree>
    <p:extLst>
      <p:ext uri="{BB962C8B-B14F-4D97-AF65-F5344CB8AC3E}">
        <p14:creationId xmlns:p14="http://schemas.microsoft.com/office/powerpoint/2010/main" val="272700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4087277" y="2721114"/>
            <a:ext cx="40174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Correlation Matrix</a:t>
            </a:r>
            <a:endParaRPr lang="en-US" sz="4000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642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591476-147E-2F6C-7CCF-7D4EB6CCF7C7}"/>
              </a:ext>
            </a:extLst>
          </p:cNvPr>
          <p:cNvSpPr/>
          <p:nvPr/>
        </p:nvSpPr>
        <p:spPr>
          <a:xfrm>
            <a:off x="0" y="-79808"/>
            <a:ext cx="49487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Correlation Matrix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493A3-D969-3726-48FB-C6F579B4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54" y="972536"/>
            <a:ext cx="5718692" cy="4912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B2039B-0892-3F6C-9FC2-E527F1955F34}"/>
              </a:ext>
            </a:extLst>
          </p:cNvPr>
          <p:cNvSpPr txBox="1"/>
          <p:nvPr/>
        </p:nvSpPr>
        <p:spPr>
          <a:xfrm>
            <a:off x="3912781" y="6214533"/>
            <a:ext cx="376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accent1"/>
                </a:solidFill>
              </a:rPr>
              <a:t>Source HTML file: </a:t>
            </a:r>
            <a:r>
              <a:rPr lang="en-US" i="1" u="sng" dirty="0" err="1">
                <a:solidFill>
                  <a:schemeClr val="accent1"/>
                </a:solidFill>
              </a:rPr>
              <a:t>CorrelationPlot.html</a:t>
            </a:r>
            <a:endParaRPr lang="en-US" i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26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774105-4B96-E249-C4B6-7B8042A69038}"/>
              </a:ext>
            </a:extLst>
          </p:cNvPr>
          <p:cNvSpPr/>
          <p:nvPr/>
        </p:nvSpPr>
        <p:spPr>
          <a:xfrm>
            <a:off x="4423747" y="2721114"/>
            <a:ext cx="33445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Histograms</a:t>
            </a:r>
          </a:p>
          <a:p>
            <a:pPr algn="ctr"/>
            <a:r>
              <a:rPr lang="en-US" sz="4000" i="1" u="sng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Visualization#</a:t>
            </a:r>
            <a:r>
              <a:rPr lang="en-US" sz="4000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4000" i="1" u="sng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69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350</Words>
  <Application>Microsoft Macintosh PowerPoint</Application>
  <PresentationFormat>Widescreen</PresentationFormat>
  <Paragraphs>52</Paragraphs>
  <Slides>21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Project#1</vt:lpstr>
      <vt:lpstr>Iris.csv [Description]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Project#1</dc:title>
  <dc:creator>Lodha, Ayush Manojkumar</dc:creator>
  <cp:lastModifiedBy>Lodha, Ayush Manojkumar</cp:lastModifiedBy>
  <cp:revision>2</cp:revision>
  <dcterms:created xsi:type="dcterms:W3CDTF">2023-02-16T23:13:10Z</dcterms:created>
  <dcterms:modified xsi:type="dcterms:W3CDTF">2023-02-17T03:33:07Z</dcterms:modified>
</cp:coreProperties>
</file>